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sldIdLst>
    <p:sldId id="256" r:id="rId2"/>
  </p:sldIdLst>
  <p:sldSz cx="6858000" cy="9144000" type="screen4x3"/>
  <p:notesSz cx="6858000" cy="994568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301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98D36A6-75F7-1E42-9B2C-918A8AE05815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512796-4D5C-FF40-8E67-B129B91892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9512" y="694007"/>
            <a:ext cx="6891132" cy="1037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2800" b="1" dirty="0" smtClean="0">
                <a:latin typeface="メイリオ"/>
                <a:ea typeface="メイリオ"/>
                <a:cs typeface="メイリオ"/>
              </a:rPr>
              <a:t>　　　　講演会のお知らせ　　　　　　</a:t>
            </a:r>
            <a:endParaRPr lang="en-US" altLang="ja-JP" sz="2800" b="1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2800" b="1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2800" b="1" dirty="0" smtClean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2000" b="1" dirty="0" smtClean="0">
                <a:latin typeface="メイリオ"/>
                <a:ea typeface="メイリオ"/>
                <a:cs typeface="メイリオ"/>
              </a:rPr>
              <a:t>日本医療大学リハビリテーション学科主催</a:t>
            </a:r>
            <a:endParaRPr lang="en-US" altLang="ja-JP" sz="2000" b="1" dirty="0" smtClean="0">
              <a:latin typeface="メイリオ"/>
              <a:ea typeface="メイリオ"/>
              <a:cs typeface="メイリオ"/>
            </a:endParaRPr>
          </a:p>
          <a:p>
            <a:endParaRPr lang="en-US" altLang="ja-JP" sz="24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dirty="0" smtClean="0">
                <a:latin typeface="メイリオ"/>
                <a:ea typeface="メイリオ"/>
                <a:cs typeface="メイリオ"/>
              </a:rPr>
              <a:t>演題</a:t>
            </a:r>
            <a:endParaRPr lang="en-US" altLang="ja-JP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ja-JP" b="1" dirty="0" smtClean="0">
                <a:latin typeface="メイリオ"/>
                <a:ea typeface="メイリオ"/>
                <a:cs typeface="メイリオ"/>
              </a:rPr>
              <a:t>「</a:t>
            </a:r>
            <a:r>
              <a:rPr lang="ja-JP" altLang="ja-JP" b="1" dirty="0">
                <a:latin typeface="メイリオ"/>
                <a:ea typeface="メイリオ"/>
                <a:cs typeface="メイリオ"/>
              </a:rPr>
              <a:t>クリ二カル・クラークシップにおける臨床実習指導者の役割</a:t>
            </a:r>
            <a:r>
              <a:rPr lang="ja-JP" altLang="ja-JP" b="1" dirty="0" smtClean="0">
                <a:latin typeface="メイリオ"/>
                <a:ea typeface="メイリオ"/>
                <a:cs typeface="メイリオ"/>
              </a:rPr>
              <a:t>」</a:t>
            </a:r>
            <a:endParaRPr lang="en-US" altLang="ja-JP" sz="800" b="1" dirty="0" smtClean="0">
              <a:latin typeface="メイリオ"/>
              <a:ea typeface="メイリオ"/>
              <a:cs typeface="メイリオ"/>
            </a:endParaRPr>
          </a:p>
          <a:p>
            <a:r>
              <a:rPr lang="en-US" altLang="ja-JP" sz="800" b="1" dirty="0" smtClean="0">
                <a:latin typeface="メイリオ"/>
                <a:ea typeface="メイリオ"/>
                <a:cs typeface="メイリオ"/>
              </a:rPr>
              <a:t>  </a:t>
            </a:r>
          </a:p>
          <a:p>
            <a:r>
              <a:rPr lang="ja-JP" altLang="en-US" dirty="0" smtClean="0">
                <a:latin typeface="メイリオ"/>
                <a:ea typeface="メイリオ"/>
                <a:cs typeface="メイリオ"/>
              </a:rPr>
              <a:t>講師</a:t>
            </a:r>
            <a:endParaRPr lang="en-US" altLang="ja-JP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2000" b="1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2000" b="1" dirty="0" smtClean="0">
                <a:latin typeface="メイリオ"/>
                <a:ea typeface="メイリオ"/>
                <a:cs typeface="メイリオ"/>
              </a:rPr>
              <a:t>　　　　　　　</a:t>
            </a:r>
            <a:r>
              <a:rPr lang="en-US" altLang="ja-JP" sz="2000" b="1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ja-JP" altLang="en-US" dirty="0" smtClean="0">
                <a:latin typeface="メイリオ"/>
                <a:ea typeface="メイリオ"/>
                <a:cs typeface="メイリオ"/>
              </a:rPr>
              <a:t>八雲総合病院　リハビリテーション室長　</a:t>
            </a:r>
            <a:endParaRPr lang="en-US" altLang="ja-JP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dirty="0" smtClean="0">
                <a:latin typeface="メイリオ"/>
                <a:ea typeface="メイリオ"/>
                <a:cs typeface="メイリオ"/>
              </a:rPr>
              <a:t>　　　　　　　　　　　　　          　　　 小岩　伸之 先生</a:t>
            </a:r>
            <a:endParaRPr lang="en-US" altLang="ja-JP" dirty="0" smtClean="0">
              <a:latin typeface="メイリオ"/>
              <a:ea typeface="メイリオ"/>
              <a:cs typeface="メイリオ"/>
            </a:endParaRPr>
          </a:p>
          <a:p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日時：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H29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年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1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月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13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日（金曜日）                                                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en-US" altLang="ja-JP" sz="1600" dirty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              </a:t>
            </a:r>
            <a:r>
              <a:rPr lang="ja-JP" altLang="en-US" sz="160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600" smtClean="0">
                <a:latin typeface="メイリオ"/>
                <a:ea typeface="メイリオ"/>
                <a:cs typeface="メイリオ"/>
              </a:rPr>
              <a:t>　　</a:t>
            </a:r>
            <a:r>
              <a:rPr lang="en-US" altLang="ja-JP" sz="1600" smtClean="0">
                <a:latin typeface="メイリオ"/>
                <a:ea typeface="メイリオ"/>
                <a:cs typeface="メイリオ"/>
              </a:rPr>
              <a:t>13:00-14:00</a:t>
            </a:r>
            <a:endParaRPr lang="en-US" altLang="ja-JP" sz="1600" dirty="0">
              <a:latin typeface="メイリオ"/>
              <a:ea typeface="メイリオ"/>
              <a:cs typeface="メイリオ"/>
            </a:endParaRPr>
          </a:p>
          <a:p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場所：日本医療大学 恵み野キャンパス 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en-US" altLang="ja-JP" sz="1600" dirty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        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２Ｆ 大教室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　　　恵庭市恵み野西６丁目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17-3</a:t>
            </a:r>
          </a:p>
          <a:p>
            <a:r>
              <a:rPr lang="ja-JP" altLang="en-US" sz="16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　　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Tel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　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0123-29-3171</a:t>
            </a:r>
          </a:p>
          <a:p>
            <a:r>
              <a:rPr lang="en-US" altLang="ja-JP" sz="1600" dirty="0"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1600" dirty="0" smtClean="0">
                <a:latin typeface="メイリオ"/>
                <a:ea typeface="メイリオ"/>
                <a:cs typeface="メイリオ"/>
              </a:rPr>
              <a:t>        </a:t>
            </a:r>
            <a:r>
              <a:rPr lang="ja-JP" altLang="en-US" sz="1400" dirty="0" smtClean="0">
                <a:latin typeface="メイリオ"/>
                <a:ea typeface="メイリオ"/>
                <a:cs typeface="メイリオ"/>
              </a:rPr>
              <a:t>＊駐車場有　お車での来校可</a:t>
            </a:r>
            <a:endParaRPr lang="en-US" altLang="ja-JP" sz="1400" dirty="0" smtClean="0">
              <a:latin typeface="メイリオ"/>
              <a:ea typeface="メイリオ"/>
              <a:cs typeface="メイリオ"/>
            </a:endParaRPr>
          </a:p>
          <a:p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参加</a:t>
            </a:r>
            <a:r>
              <a:rPr lang="ja-JP" altLang="en-US" sz="1600" dirty="0">
                <a:latin typeface="メイリオ"/>
                <a:ea typeface="メイリオ"/>
                <a:cs typeface="メイリオ"/>
              </a:rPr>
              <a:t>：無料　先着</a:t>
            </a:r>
            <a:r>
              <a:rPr lang="en-US" altLang="ja-JP" sz="1600" dirty="0">
                <a:latin typeface="メイリオ"/>
                <a:ea typeface="メイリオ"/>
                <a:cs typeface="メイリオ"/>
              </a:rPr>
              <a:t>50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名 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＊当日、本学の臨床</a:t>
            </a:r>
            <a:r>
              <a:rPr lang="ja-JP" altLang="en-US" sz="1200" dirty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実習指導者会議を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予定して</a:t>
            </a:r>
            <a:endParaRPr lang="en-US" altLang="ja-JP" sz="1200" dirty="0" smtClean="0">
              <a:solidFill>
                <a:srgbClr val="FF0000"/>
              </a:solidFill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いますが、指導者会議の出席とは関係なくどなた</a:t>
            </a:r>
            <a:endParaRPr lang="en-US" altLang="ja-JP" sz="1200" dirty="0" smtClean="0">
              <a:solidFill>
                <a:srgbClr val="FF0000"/>
              </a:solidFill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でもご参加いただけます！！</a:t>
            </a:r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  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endParaRPr lang="en-US" altLang="ja-JP" sz="1600" dirty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申込：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下記、担当教員のメールアド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レス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 へ</a:t>
            </a: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月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2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６日（月）までに所属、職種、氏名、</a:t>
            </a: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お車利用の有無をお知らせ下さい</a:t>
            </a: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                                             </a:t>
            </a:r>
            <a:endParaRPr lang="en-US" altLang="ja-JP" sz="12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ふるって</a:t>
            </a:r>
            <a:r>
              <a:rPr lang="ja-JP" altLang="en-US" sz="1400" dirty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ご参加下さい。お待ちして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います</a:t>
            </a:r>
            <a:endParaRPr lang="en-US" altLang="ja-JP" sz="1400" dirty="0" smtClean="0">
              <a:solidFill>
                <a:srgbClr val="FF0000"/>
              </a:solidFill>
              <a:latin typeface="メイリオ"/>
              <a:ea typeface="メイリオ"/>
              <a:cs typeface="メイリオ"/>
            </a:endParaRPr>
          </a:p>
          <a:p>
            <a:endParaRPr lang="en-US" altLang="ja-JP" sz="1400" dirty="0">
              <a:latin typeface="メイリオ"/>
              <a:ea typeface="メイリオ"/>
              <a:cs typeface="メイリオ"/>
            </a:endParaRPr>
          </a:p>
          <a:p>
            <a:r>
              <a:rPr lang="ja-JP" altLang="en-US" sz="1600" dirty="0" smtClean="0">
                <a:latin typeface="メイリオ"/>
                <a:ea typeface="メイリオ"/>
                <a:cs typeface="メイリオ"/>
              </a:rPr>
              <a:t>担当教員　大堀具視</a:t>
            </a:r>
            <a:endParaRPr lang="en-US" altLang="ja-JP" sz="1600" dirty="0" smtClean="0">
              <a:latin typeface="メイリオ"/>
              <a:ea typeface="メイリオ"/>
              <a:cs typeface="メイリオ"/>
            </a:endParaRPr>
          </a:p>
          <a:p>
            <a:r>
              <a:rPr lang="ja-JP" altLang="ja-JP" sz="1600" dirty="0">
                <a:latin typeface="メイリオ"/>
                <a:ea typeface="メイリオ"/>
                <a:cs typeface="メイリオ"/>
              </a:rPr>
              <a:t>連絡先：</a:t>
            </a:r>
            <a:r>
              <a:rPr lang="en-US" altLang="ja-JP" sz="1600" dirty="0" err="1">
                <a:latin typeface="メイリオ"/>
                <a:ea typeface="メイリオ"/>
                <a:cs typeface="メイリオ"/>
              </a:rPr>
              <a:t>t_ohori@nihoniryo-c.ac.jp</a:t>
            </a:r>
            <a:endParaRPr lang="ja-JP" altLang="ja-JP" sz="1600" dirty="0">
              <a:latin typeface="メイリオ"/>
              <a:ea typeface="メイリオ"/>
              <a:cs typeface="メイリオ"/>
            </a:endParaRPr>
          </a:p>
          <a:p>
            <a:pPr algn="r"/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  <a:p>
            <a:endParaRPr lang="en-US" altLang="ja-JP" sz="2000" dirty="0">
              <a:latin typeface="メイリオ"/>
              <a:ea typeface="メイリオ"/>
              <a:cs typeface="メイリオ"/>
            </a:endParaRPr>
          </a:p>
          <a:p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  <a:p>
            <a:endParaRPr lang="ja-JP" altLang="ja-JP" sz="2400" dirty="0">
              <a:latin typeface="メイリオ"/>
              <a:ea typeface="メイリオ"/>
              <a:cs typeface="メイリオ"/>
            </a:endParaRPr>
          </a:p>
          <a:p>
            <a:r>
              <a:rPr lang="en-US" altLang="ja-JP" sz="2400" dirty="0">
                <a:latin typeface="メイリオ"/>
                <a:ea typeface="メイリオ"/>
                <a:cs typeface="メイリオ"/>
              </a:rPr>
              <a:t> </a:t>
            </a:r>
            <a:endParaRPr lang="ja-JP" altLang="ja-JP" sz="2400" dirty="0">
              <a:latin typeface="メイリオ"/>
              <a:ea typeface="メイリオ"/>
              <a:cs typeface="メイリオ"/>
            </a:endParaRPr>
          </a:p>
          <a:p>
            <a:endParaRPr kumimoji="1" lang="ja-JP" altLang="en-US" sz="2400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780" y="3513937"/>
            <a:ext cx="3157220" cy="536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858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86</TotalTime>
  <Words>0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HGP明朝E</vt:lpstr>
      <vt:lpstr>メイリオ</vt:lpstr>
      <vt:lpstr>Candara</vt:lpstr>
      <vt:lpstr>Symbol</vt:lpstr>
      <vt:lpstr>ウェーブ</vt:lpstr>
      <vt:lpstr>PowerPoint プレゼンテーション</vt:lpstr>
    </vt:vector>
  </TitlesOfParts>
  <Company>札幌医科大学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坪田 貞子</dc:creator>
  <cp:lastModifiedBy>t_ohori</cp:lastModifiedBy>
  <cp:revision>16</cp:revision>
  <cp:lastPrinted>2016-11-22T08:00:51Z</cp:lastPrinted>
  <dcterms:created xsi:type="dcterms:W3CDTF">2016-11-20T07:40:16Z</dcterms:created>
  <dcterms:modified xsi:type="dcterms:W3CDTF">2016-12-05T00:34:53Z</dcterms:modified>
</cp:coreProperties>
</file>